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10.jpg>
</file>

<file path=ppt/media/image2.jpeg>
</file>

<file path=ppt/media/image3.jpe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E7040-3E92-EC4E-AE6D-3655BD65DE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D5B87B-A9A7-1546-ADFE-5E2DDDAA73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873460-7B8F-3A4F-9CF9-AD98FA7C6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F456-BFE3-B849-915F-FB8E1E94EB06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0345EC-49F2-F24E-9664-0E32D6575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619B1C-A929-9343-B69E-7274673A0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2DA4F-FD58-F948-9A94-BB04DC0B7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939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21A09-CC37-D046-98E4-64D0DF10B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018B94-A725-0B4A-9D72-2E824A5774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6AF6E-9A1D-C44C-ACDE-774E72B09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F456-BFE3-B849-915F-FB8E1E94EB06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6869A-28AE-8A44-B8AB-E36A5120D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0D8033-5B25-3347-B92E-6F6D48EAC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2DA4F-FD58-F948-9A94-BB04DC0B7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132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65509E-5491-A744-AC85-EE1EDFB574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013A01-BF33-EC4E-B438-F94DCD45E3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BC158C-F5B9-E04E-AD04-3888EC432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F456-BFE3-B849-915F-FB8E1E94EB06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F691D2-91AF-4345-9BC9-EB74884A0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6E08B-D5ED-0A48-AF83-AD9DB9002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2DA4F-FD58-F948-9A94-BB04DC0B7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492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214C5-3CE9-474F-82FA-5C409D7A8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F17FD-38AD-0246-AD11-2395FF77F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73ED6-57E7-E044-84F6-BCE53AD83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F456-BFE3-B849-915F-FB8E1E94EB06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F7A4B5-9C2C-F141-9A2E-38AF5266C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9052F2-BDF6-3640-97EF-B4AAE2B0B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2DA4F-FD58-F948-9A94-BB04DC0B7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02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D0BFE-F428-A441-9EEF-AF1F93A5A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B8715D-F9EE-C546-9D90-EAC15A37E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66954D-FFD8-0C44-A020-A74F56E22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F456-BFE3-B849-915F-FB8E1E94EB06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98AB5F-A56C-9E44-B1AD-45D43520C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B0666-2EE6-F144-BDA6-7E65B9E5C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2DA4F-FD58-F948-9A94-BB04DC0B7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686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6C623-F49C-6645-AA5C-E5692A089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190268-4365-1D41-9034-628CD1D9ED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0A4452-1BEE-E54C-A3AF-6F3E75B406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2320FC-D3BD-0C4F-99C8-05A90B962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F456-BFE3-B849-915F-FB8E1E94EB06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69C401-436E-F744-B90E-4D39C1E53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A236B5-50E4-4C49-9FB7-872BE197F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2DA4F-FD58-F948-9A94-BB04DC0B7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31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51084-B6DB-CF40-B5F8-E19940F25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FF1EAA-83F8-814D-884F-1EDEB95BDD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3F7045-F2CF-BD44-A2C1-C6883B856B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E976E4-7462-2640-9A35-2B6928F119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4715DF-E268-D64A-BBD8-0E3A6751B8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3F598C-A3B0-C448-ACD6-5ACE93BC7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F456-BFE3-B849-915F-FB8E1E94EB06}" type="datetimeFigureOut">
              <a:rPr lang="en-US" smtClean="0"/>
              <a:t>4/15/20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018B65-A991-B241-94CC-AA73F65EB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7B422F-06C4-D940-B8FA-E74B5A89C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2DA4F-FD58-F948-9A94-BB04DC0B7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93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2AEDD-499F-3742-B44D-B177401F7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251CD9-25E3-8F42-A059-ED2CA2D3F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F456-BFE3-B849-915F-FB8E1E94EB06}" type="datetimeFigureOut">
              <a:rPr lang="en-US" smtClean="0"/>
              <a:t>4/15/20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C2F252-5E7D-C04F-9143-A48EF3008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E43FFD-17E5-A344-89FE-42B1618B3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2DA4F-FD58-F948-9A94-BB04DC0B7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056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6E1F98-5B00-0440-A8FE-61CECAD87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F456-BFE3-B849-915F-FB8E1E94EB06}" type="datetimeFigureOut">
              <a:rPr lang="en-US" smtClean="0"/>
              <a:t>4/15/20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8A52C8-7B71-EA4C-B907-F6E23DD90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E426B7-5A2D-DA45-9C22-5859452ED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2DA4F-FD58-F948-9A94-BB04DC0B7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201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80F4D-0483-7144-9CDF-84F4465C5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AA9A1-B12F-224D-9652-97D616E19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F9CCE2-F46C-AE4A-91A1-5C68FE241E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EA077C-684E-9E40-8686-BB9CD88B4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F456-BFE3-B849-915F-FB8E1E94EB06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6840-C17C-4C45-9D7D-534837C0A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83D252-F47B-8047-B564-A2C7ACB8D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2DA4F-FD58-F948-9A94-BB04DC0B7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124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DFCBA-58C1-804F-B682-E81791338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7E05E9-90EB-BB43-9F60-D6CC3BB1C5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BA2AB0-D649-D741-B6EA-B8200E1591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20FF54-78EA-CE43-BDD1-D6ADE9209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8F456-BFE3-B849-915F-FB8E1E94EB06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8DDDCE-B3A4-DB4F-B2C3-5B3251C5C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60757C-9FAD-5D44-AC63-29FC44A7D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2DA4F-FD58-F948-9A94-BB04DC0B7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447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5D166B-10A5-814A-B5EB-79539ADB3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392297-25A6-8244-B2BA-EC2F146213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C7D168-5943-DD4B-8811-CF231588FB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38F456-BFE3-B849-915F-FB8E1E94EB06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3F68D-6205-2548-9100-208CBD170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C3C4E-9F84-284B-A445-A8BF3F8470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92DA4F-FD58-F948-9A94-BB04DC0B74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649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C9165D5-F672-B348-A345-AC2072C776ED}"/>
              </a:ext>
            </a:extLst>
          </p:cNvPr>
          <p:cNvSpPr/>
          <p:nvPr/>
        </p:nvSpPr>
        <p:spPr>
          <a:xfrm>
            <a:off x="0" y="98854"/>
            <a:ext cx="12192000" cy="66602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FF2E80-1F16-5C46-8B5E-F8AADED8CF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48" b="13195"/>
          <a:stretch/>
        </p:blipFill>
        <p:spPr>
          <a:xfrm>
            <a:off x="360518" y="98854"/>
            <a:ext cx="11470963" cy="66602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114DB08-6BA2-5F48-A688-5636DA528A7D}"/>
              </a:ext>
            </a:extLst>
          </p:cNvPr>
          <p:cNvSpPr txBox="1"/>
          <p:nvPr/>
        </p:nvSpPr>
        <p:spPr>
          <a:xfrm>
            <a:off x="-1" y="98853"/>
            <a:ext cx="131379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446725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C9165D5-F672-B348-A345-AC2072C776ED}"/>
              </a:ext>
            </a:extLst>
          </p:cNvPr>
          <p:cNvSpPr/>
          <p:nvPr/>
        </p:nvSpPr>
        <p:spPr>
          <a:xfrm>
            <a:off x="0" y="98854"/>
            <a:ext cx="12192000" cy="66602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A group of people posing for the camera&#10;&#10;Description automatically generated">
            <a:extLst>
              <a:ext uri="{FF2B5EF4-FFF2-40B4-BE49-F238E27FC236}">
                <a16:creationId xmlns:a16="http://schemas.microsoft.com/office/drawing/2014/main" id="{4DBA2E14-38C8-F94D-A920-E6E29D3214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00" b="31413"/>
          <a:stretch/>
        </p:blipFill>
        <p:spPr>
          <a:xfrm>
            <a:off x="231585" y="98855"/>
            <a:ext cx="11728829" cy="66602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57B2ED-5558-BB4A-BB70-F1FDC52C4511}"/>
              </a:ext>
            </a:extLst>
          </p:cNvPr>
          <p:cNvSpPr txBox="1"/>
          <p:nvPr/>
        </p:nvSpPr>
        <p:spPr>
          <a:xfrm>
            <a:off x="-2" y="98853"/>
            <a:ext cx="171318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52912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C9165D5-F672-B348-A345-AC2072C776ED}"/>
              </a:ext>
            </a:extLst>
          </p:cNvPr>
          <p:cNvSpPr/>
          <p:nvPr/>
        </p:nvSpPr>
        <p:spPr>
          <a:xfrm>
            <a:off x="0" y="98854"/>
            <a:ext cx="12192000" cy="66602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A group of people standing in front of a building&#10;&#10;Description automatically generated">
            <a:extLst>
              <a:ext uri="{FF2B5EF4-FFF2-40B4-BE49-F238E27FC236}">
                <a16:creationId xmlns:a16="http://schemas.microsoft.com/office/drawing/2014/main" id="{8641A4EE-BA83-F942-A8D0-31ED75D01A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715" b="35737"/>
          <a:stretch/>
        </p:blipFill>
        <p:spPr>
          <a:xfrm>
            <a:off x="730279" y="98854"/>
            <a:ext cx="10731442" cy="66602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F60B77-AFA0-EC45-AAB9-BD19BD8E6AB5}"/>
              </a:ext>
            </a:extLst>
          </p:cNvPr>
          <p:cNvSpPr txBox="1"/>
          <p:nvPr/>
        </p:nvSpPr>
        <p:spPr>
          <a:xfrm>
            <a:off x="-1" y="98853"/>
            <a:ext cx="131379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824770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C9165D5-F672-B348-A345-AC2072C776ED}"/>
              </a:ext>
            </a:extLst>
          </p:cNvPr>
          <p:cNvSpPr/>
          <p:nvPr/>
        </p:nvSpPr>
        <p:spPr>
          <a:xfrm>
            <a:off x="0" y="98854"/>
            <a:ext cx="12192000" cy="66602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A group of people posing for the camera&#10;&#10;Description automatically generated">
            <a:extLst>
              <a:ext uri="{FF2B5EF4-FFF2-40B4-BE49-F238E27FC236}">
                <a16:creationId xmlns:a16="http://schemas.microsoft.com/office/drawing/2014/main" id="{E36F9EDF-4FF9-1946-8502-5C98F89CF1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288" b="31189"/>
          <a:stretch/>
        </p:blipFill>
        <p:spPr>
          <a:xfrm>
            <a:off x="357656" y="98854"/>
            <a:ext cx="11476688" cy="66602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1DE2CC-CF8A-7646-83A9-11A621B7F537}"/>
              </a:ext>
            </a:extLst>
          </p:cNvPr>
          <p:cNvSpPr txBox="1"/>
          <p:nvPr/>
        </p:nvSpPr>
        <p:spPr>
          <a:xfrm>
            <a:off x="-1" y="98853"/>
            <a:ext cx="131379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solidFill>
                  <a:schemeClr val="bg1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391984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C9165D5-F672-B348-A345-AC2072C776ED}"/>
              </a:ext>
            </a:extLst>
          </p:cNvPr>
          <p:cNvSpPr/>
          <p:nvPr/>
        </p:nvSpPr>
        <p:spPr>
          <a:xfrm>
            <a:off x="0" y="98854"/>
            <a:ext cx="12192000" cy="66602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Two people standing in front of a computer&#10;&#10;Description automatically generated">
            <a:extLst>
              <a:ext uri="{FF2B5EF4-FFF2-40B4-BE49-F238E27FC236}">
                <a16:creationId xmlns:a16="http://schemas.microsoft.com/office/drawing/2014/main" id="{3A2B5D79-C66D-604B-A79E-2ABDD21957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399" b="39923"/>
          <a:stretch/>
        </p:blipFill>
        <p:spPr>
          <a:xfrm>
            <a:off x="391618" y="107615"/>
            <a:ext cx="11408763" cy="66427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FF6635-4925-1F4D-BF52-89B4240B6543}"/>
              </a:ext>
            </a:extLst>
          </p:cNvPr>
          <p:cNvSpPr txBox="1"/>
          <p:nvPr/>
        </p:nvSpPr>
        <p:spPr>
          <a:xfrm>
            <a:off x="-1" y="98853"/>
            <a:ext cx="131379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985007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C9165D5-F672-B348-A345-AC2072C776ED}"/>
              </a:ext>
            </a:extLst>
          </p:cNvPr>
          <p:cNvSpPr/>
          <p:nvPr/>
        </p:nvSpPr>
        <p:spPr>
          <a:xfrm>
            <a:off x="0" y="98854"/>
            <a:ext cx="12192000" cy="66602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erson sitting on a bench&#10;&#10;Description automatically generated">
            <a:extLst>
              <a:ext uri="{FF2B5EF4-FFF2-40B4-BE49-F238E27FC236}">
                <a16:creationId xmlns:a16="http://schemas.microsoft.com/office/drawing/2014/main" id="{43A03113-9022-A24B-BDA9-C6A32589DF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809" b="43222"/>
          <a:stretch/>
        </p:blipFill>
        <p:spPr>
          <a:xfrm>
            <a:off x="773727" y="98854"/>
            <a:ext cx="10644546" cy="666411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4605255-777F-4847-B5FF-4D88F9EB3C5F}"/>
              </a:ext>
            </a:extLst>
          </p:cNvPr>
          <p:cNvSpPr txBox="1"/>
          <p:nvPr/>
        </p:nvSpPr>
        <p:spPr>
          <a:xfrm>
            <a:off x="-1" y="98853"/>
            <a:ext cx="131379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312906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C9165D5-F672-B348-A345-AC2072C776ED}"/>
              </a:ext>
            </a:extLst>
          </p:cNvPr>
          <p:cNvSpPr/>
          <p:nvPr/>
        </p:nvSpPr>
        <p:spPr>
          <a:xfrm>
            <a:off x="0" y="98854"/>
            <a:ext cx="12192000" cy="66602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group of people posing for the camera&#10;&#10;Description automatically generated">
            <a:extLst>
              <a:ext uri="{FF2B5EF4-FFF2-40B4-BE49-F238E27FC236}">
                <a16:creationId xmlns:a16="http://schemas.microsoft.com/office/drawing/2014/main" id="{A31B7ACD-0164-264D-A419-4010CA11C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67" y="98854"/>
            <a:ext cx="11847066" cy="66602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9E421C-97A5-6643-AC37-3751735D97E1}"/>
              </a:ext>
            </a:extLst>
          </p:cNvPr>
          <p:cNvSpPr txBox="1"/>
          <p:nvPr/>
        </p:nvSpPr>
        <p:spPr>
          <a:xfrm>
            <a:off x="-1" y="98853"/>
            <a:ext cx="131379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722539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C9165D5-F672-B348-A345-AC2072C776ED}"/>
              </a:ext>
            </a:extLst>
          </p:cNvPr>
          <p:cNvSpPr/>
          <p:nvPr/>
        </p:nvSpPr>
        <p:spPr>
          <a:xfrm>
            <a:off x="0" y="98854"/>
            <a:ext cx="12192000" cy="66602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erson riding a bike down a dirt road&#10;&#10;Description automatically generated">
            <a:extLst>
              <a:ext uri="{FF2B5EF4-FFF2-40B4-BE49-F238E27FC236}">
                <a16:creationId xmlns:a16="http://schemas.microsoft.com/office/drawing/2014/main" id="{D6335158-0505-2E42-ADC1-00236B7C56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11" b="20001"/>
          <a:stretch/>
        </p:blipFill>
        <p:spPr>
          <a:xfrm>
            <a:off x="159061" y="98855"/>
            <a:ext cx="11873878" cy="66602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0EDE57-35A7-7940-AEE8-65D5FEB5487D}"/>
              </a:ext>
            </a:extLst>
          </p:cNvPr>
          <p:cNvSpPr txBox="1"/>
          <p:nvPr/>
        </p:nvSpPr>
        <p:spPr>
          <a:xfrm>
            <a:off x="-1" y="98853"/>
            <a:ext cx="131379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solidFill>
                  <a:schemeClr val="bg1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57196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C9165D5-F672-B348-A345-AC2072C776ED}"/>
              </a:ext>
            </a:extLst>
          </p:cNvPr>
          <p:cNvSpPr/>
          <p:nvPr/>
        </p:nvSpPr>
        <p:spPr>
          <a:xfrm>
            <a:off x="0" y="98854"/>
            <a:ext cx="12192000" cy="66602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F9234B24-98FE-D748-855A-9EC5904B0D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954" b="12190"/>
          <a:stretch/>
        </p:blipFill>
        <p:spPr>
          <a:xfrm>
            <a:off x="242465" y="98854"/>
            <a:ext cx="11707069" cy="66602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CC7E2C-B476-E14F-9C90-343A0CAC1741}"/>
              </a:ext>
            </a:extLst>
          </p:cNvPr>
          <p:cNvSpPr txBox="1"/>
          <p:nvPr/>
        </p:nvSpPr>
        <p:spPr>
          <a:xfrm>
            <a:off x="-1" y="98853"/>
            <a:ext cx="131379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solidFill>
                  <a:schemeClr val="bg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14356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C9165D5-F672-B348-A345-AC2072C776ED}"/>
              </a:ext>
            </a:extLst>
          </p:cNvPr>
          <p:cNvSpPr/>
          <p:nvPr/>
        </p:nvSpPr>
        <p:spPr>
          <a:xfrm>
            <a:off x="0" y="98854"/>
            <a:ext cx="12192000" cy="66602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erson sitting on a couch&#10;&#10;Description automatically generated">
            <a:extLst>
              <a:ext uri="{FF2B5EF4-FFF2-40B4-BE49-F238E27FC236}">
                <a16:creationId xmlns:a16="http://schemas.microsoft.com/office/drawing/2014/main" id="{15E662DA-471C-E542-8925-7EF0CB0ABF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5705"/>
            <a:ext cx="12192000" cy="59465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33960A-8B1F-A94D-AE5F-B8F6E45C30CE}"/>
              </a:ext>
            </a:extLst>
          </p:cNvPr>
          <p:cNvSpPr txBox="1"/>
          <p:nvPr/>
        </p:nvSpPr>
        <p:spPr>
          <a:xfrm>
            <a:off x="-1" y="98853"/>
            <a:ext cx="131379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solidFill>
                  <a:schemeClr val="bg1"/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998093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575</TotalTime>
  <Words>10</Words>
  <Application>Microsoft Macintosh PowerPoint</Application>
  <PresentationFormat>Widescreen</PresentationFormat>
  <Paragraphs>10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Pritesh Bhavsa</dc:creator>
  <cp:lastModifiedBy>Pritesh Bhavsa</cp:lastModifiedBy>
  <cp:revision>5</cp:revision>
  <dcterms:created xsi:type="dcterms:W3CDTF">2020-04-15T04:41:57Z</dcterms:created>
  <dcterms:modified xsi:type="dcterms:W3CDTF">2020-04-15T14:17:26Z</dcterms:modified>
</cp:coreProperties>
</file>

<file path=docProps/thumbnail.jpeg>
</file>